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1" r:id="rId5"/>
    <p:sldId id="260" r:id="rId6"/>
    <p:sldId id="257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5" d="100"/>
          <a:sy n="65" d="100"/>
        </p:scale>
        <p:origin x="716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luitsma, D.W.P.M. (Daniel)" userId="aab17d33-b89b-4526-b7c1-165dab8f619f" providerId="ADAL" clId="{0F5A8291-0F5B-44A7-9B83-308D7096AA5B}"/>
    <pc:docChg chg="custSel addSld modSld sldOrd">
      <pc:chgData name="Fluitsma, D.W.P.M. (Daniel)" userId="aab17d33-b89b-4526-b7c1-165dab8f619f" providerId="ADAL" clId="{0F5A8291-0F5B-44A7-9B83-308D7096AA5B}" dt="2023-11-13T08:01:50.961" v="3573" actId="113"/>
      <pc:docMkLst>
        <pc:docMk/>
      </pc:docMkLst>
      <pc:sldChg chg="modSp new mod">
        <pc:chgData name="Fluitsma, D.W.P.M. (Daniel)" userId="aab17d33-b89b-4526-b7c1-165dab8f619f" providerId="ADAL" clId="{0F5A8291-0F5B-44A7-9B83-308D7096AA5B}" dt="2023-11-13T08:01:35.845" v="3571" actId="20577"/>
        <pc:sldMkLst>
          <pc:docMk/>
          <pc:sldMk cId="701020242" sldId="257"/>
        </pc:sldMkLst>
        <pc:spChg chg="mod">
          <ac:chgData name="Fluitsma, D.W.P.M. (Daniel)" userId="aab17d33-b89b-4526-b7c1-165dab8f619f" providerId="ADAL" clId="{0F5A8291-0F5B-44A7-9B83-308D7096AA5B}" dt="2023-11-13T07:47:09.086" v="1885" actId="20577"/>
          <ac:spMkLst>
            <pc:docMk/>
            <pc:sldMk cId="701020242" sldId="257"/>
            <ac:spMk id="2" creationId="{42E9157F-BA77-EFCA-A6F6-39F6FD04EB98}"/>
          </ac:spMkLst>
        </pc:spChg>
        <pc:spChg chg="mod">
          <ac:chgData name="Fluitsma, D.W.P.M. (Daniel)" userId="aab17d33-b89b-4526-b7c1-165dab8f619f" providerId="ADAL" clId="{0F5A8291-0F5B-44A7-9B83-308D7096AA5B}" dt="2023-11-13T08:01:35.845" v="3571" actId="20577"/>
          <ac:spMkLst>
            <pc:docMk/>
            <pc:sldMk cId="701020242" sldId="257"/>
            <ac:spMk id="3" creationId="{D4368259-F794-B2A5-2D90-18E490FBDDE7}"/>
          </ac:spMkLst>
        </pc:spChg>
      </pc:sldChg>
      <pc:sldChg chg="modSp new mod ord">
        <pc:chgData name="Fluitsma, D.W.P.M. (Daniel)" userId="aab17d33-b89b-4526-b7c1-165dab8f619f" providerId="ADAL" clId="{0F5A8291-0F5B-44A7-9B83-308D7096AA5B}" dt="2023-11-13T07:58:49.637" v="3370" actId="5793"/>
        <pc:sldMkLst>
          <pc:docMk/>
          <pc:sldMk cId="1024190717" sldId="258"/>
        </pc:sldMkLst>
        <pc:spChg chg="mod">
          <ac:chgData name="Fluitsma, D.W.P.M. (Daniel)" userId="aab17d33-b89b-4526-b7c1-165dab8f619f" providerId="ADAL" clId="{0F5A8291-0F5B-44A7-9B83-308D7096AA5B}" dt="2023-11-13T07:34:21.078" v="41" actId="20577"/>
          <ac:spMkLst>
            <pc:docMk/>
            <pc:sldMk cId="1024190717" sldId="258"/>
            <ac:spMk id="2" creationId="{F48CB85B-BA93-CE6C-0DD2-B6A9C7818853}"/>
          </ac:spMkLst>
        </pc:spChg>
        <pc:spChg chg="mod">
          <ac:chgData name="Fluitsma, D.W.P.M. (Daniel)" userId="aab17d33-b89b-4526-b7c1-165dab8f619f" providerId="ADAL" clId="{0F5A8291-0F5B-44A7-9B83-308D7096AA5B}" dt="2023-11-13T07:58:49.637" v="3370" actId="5793"/>
          <ac:spMkLst>
            <pc:docMk/>
            <pc:sldMk cId="1024190717" sldId="258"/>
            <ac:spMk id="3" creationId="{6369EF21-FBBD-FA14-8CAD-A37D686033DD}"/>
          </ac:spMkLst>
        </pc:spChg>
      </pc:sldChg>
      <pc:sldChg chg="modSp new mod">
        <pc:chgData name="Fluitsma, D.W.P.M. (Daniel)" userId="aab17d33-b89b-4526-b7c1-165dab8f619f" providerId="ADAL" clId="{0F5A8291-0F5B-44A7-9B83-308D7096AA5B}" dt="2023-11-13T07:59:08.725" v="3379" actId="20577"/>
        <pc:sldMkLst>
          <pc:docMk/>
          <pc:sldMk cId="1536488637" sldId="259"/>
        </pc:sldMkLst>
        <pc:spChg chg="mod">
          <ac:chgData name="Fluitsma, D.W.P.M. (Daniel)" userId="aab17d33-b89b-4526-b7c1-165dab8f619f" providerId="ADAL" clId="{0F5A8291-0F5B-44A7-9B83-308D7096AA5B}" dt="2023-11-13T07:36:38.357" v="428" actId="20577"/>
          <ac:spMkLst>
            <pc:docMk/>
            <pc:sldMk cId="1536488637" sldId="259"/>
            <ac:spMk id="2" creationId="{A7DEB600-5E22-C72F-269A-C31B70BFCF6A}"/>
          </ac:spMkLst>
        </pc:spChg>
        <pc:spChg chg="mod">
          <ac:chgData name="Fluitsma, D.W.P.M. (Daniel)" userId="aab17d33-b89b-4526-b7c1-165dab8f619f" providerId="ADAL" clId="{0F5A8291-0F5B-44A7-9B83-308D7096AA5B}" dt="2023-11-13T07:59:08.725" v="3379" actId="20577"/>
          <ac:spMkLst>
            <pc:docMk/>
            <pc:sldMk cId="1536488637" sldId="259"/>
            <ac:spMk id="3" creationId="{6C32A161-F874-1C65-0CF0-B778DCB0E0BE}"/>
          </ac:spMkLst>
        </pc:spChg>
      </pc:sldChg>
      <pc:sldChg chg="modSp new mod">
        <pc:chgData name="Fluitsma, D.W.P.M. (Daniel)" userId="aab17d33-b89b-4526-b7c1-165dab8f619f" providerId="ADAL" clId="{0F5A8291-0F5B-44A7-9B83-308D7096AA5B}" dt="2023-11-13T07:59:52.545" v="3396" actId="20577"/>
        <pc:sldMkLst>
          <pc:docMk/>
          <pc:sldMk cId="2766448050" sldId="260"/>
        </pc:sldMkLst>
        <pc:spChg chg="mod">
          <ac:chgData name="Fluitsma, D.W.P.M. (Daniel)" userId="aab17d33-b89b-4526-b7c1-165dab8f619f" providerId="ADAL" clId="{0F5A8291-0F5B-44A7-9B83-308D7096AA5B}" dt="2023-11-13T07:39:42.267" v="980" actId="20577"/>
          <ac:spMkLst>
            <pc:docMk/>
            <pc:sldMk cId="2766448050" sldId="260"/>
            <ac:spMk id="2" creationId="{4A206C8E-5DB0-06E2-8541-ACEA4C5623A8}"/>
          </ac:spMkLst>
        </pc:spChg>
        <pc:spChg chg="mod">
          <ac:chgData name="Fluitsma, D.W.P.M. (Daniel)" userId="aab17d33-b89b-4526-b7c1-165dab8f619f" providerId="ADAL" clId="{0F5A8291-0F5B-44A7-9B83-308D7096AA5B}" dt="2023-11-13T07:59:52.545" v="3396" actId="20577"/>
          <ac:spMkLst>
            <pc:docMk/>
            <pc:sldMk cId="2766448050" sldId="260"/>
            <ac:spMk id="3" creationId="{AAE9E46A-A35D-9235-8CA9-D94E81EEDFB7}"/>
          </ac:spMkLst>
        </pc:spChg>
      </pc:sldChg>
      <pc:sldChg chg="modSp new mod ord">
        <pc:chgData name="Fluitsma, D.W.P.M. (Daniel)" userId="aab17d33-b89b-4526-b7c1-165dab8f619f" providerId="ADAL" clId="{0F5A8291-0F5B-44A7-9B83-308D7096AA5B}" dt="2023-11-13T07:41:32.977" v="1337" actId="20577"/>
        <pc:sldMkLst>
          <pc:docMk/>
          <pc:sldMk cId="2503282151" sldId="261"/>
        </pc:sldMkLst>
        <pc:spChg chg="mod">
          <ac:chgData name="Fluitsma, D.W.P.M. (Daniel)" userId="aab17d33-b89b-4526-b7c1-165dab8f619f" providerId="ADAL" clId="{0F5A8291-0F5B-44A7-9B83-308D7096AA5B}" dt="2023-11-13T07:40:28.787" v="1114" actId="20577"/>
          <ac:spMkLst>
            <pc:docMk/>
            <pc:sldMk cId="2503282151" sldId="261"/>
            <ac:spMk id="2" creationId="{AE0B8120-CFD5-C709-D890-04BEDA34796A}"/>
          </ac:spMkLst>
        </pc:spChg>
        <pc:spChg chg="mod">
          <ac:chgData name="Fluitsma, D.W.P.M. (Daniel)" userId="aab17d33-b89b-4526-b7c1-165dab8f619f" providerId="ADAL" clId="{0F5A8291-0F5B-44A7-9B83-308D7096AA5B}" dt="2023-11-13T07:41:32.977" v="1337" actId="20577"/>
          <ac:spMkLst>
            <pc:docMk/>
            <pc:sldMk cId="2503282151" sldId="261"/>
            <ac:spMk id="3" creationId="{91C070E7-6F8A-EF9A-0175-8CCA3B0EA18A}"/>
          </ac:spMkLst>
        </pc:spChg>
      </pc:sldChg>
      <pc:sldChg chg="modSp new mod">
        <pc:chgData name="Fluitsma, D.W.P.M. (Daniel)" userId="aab17d33-b89b-4526-b7c1-165dab8f619f" providerId="ADAL" clId="{0F5A8291-0F5B-44A7-9B83-308D7096AA5B}" dt="2023-11-13T07:52:18.366" v="2440" actId="20577"/>
        <pc:sldMkLst>
          <pc:docMk/>
          <pc:sldMk cId="2968228677" sldId="262"/>
        </pc:sldMkLst>
        <pc:spChg chg="mod">
          <ac:chgData name="Fluitsma, D.W.P.M. (Daniel)" userId="aab17d33-b89b-4526-b7c1-165dab8f619f" providerId="ADAL" clId="{0F5A8291-0F5B-44A7-9B83-308D7096AA5B}" dt="2023-11-13T07:49:34.626" v="2225" actId="20577"/>
          <ac:spMkLst>
            <pc:docMk/>
            <pc:sldMk cId="2968228677" sldId="262"/>
            <ac:spMk id="2" creationId="{15A5F9A9-1B9F-6E33-A829-020B8E886631}"/>
          </ac:spMkLst>
        </pc:spChg>
        <pc:spChg chg="mod">
          <ac:chgData name="Fluitsma, D.W.P.M. (Daniel)" userId="aab17d33-b89b-4526-b7c1-165dab8f619f" providerId="ADAL" clId="{0F5A8291-0F5B-44A7-9B83-308D7096AA5B}" dt="2023-11-13T07:52:18.366" v="2440" actId="20577"/>
          <ac:spMkLst>
            <pc:docMk/>
            <pc:sldMk cId="2968228677" sldId="262"/>
            <ac:spMk id="3" creationId="{22236818-F4B5-118F-F87A-F1012018F135}"/>
          </ac:spMkLst>
        </pc:spChg>
      </pc:sldChg>
      <pc:sldChg chg="modSp new mod">
        <pc:chgData name="Fluitsma, D.W.P.M. (Daniel)" userId="aab17d33-b89b-4526-b7c1-165dab8f619f" providerId="ADAL" clId="{0F5A8291-0F5B-44A7-9B83-308D7096AA5B}" dt="2023-11-13T08:01:45.215" v="3572" actId="113"/>
        <pc:sldMkLst>
          <pc:docMk/>
          <pc:sldMk cId="1529391351" sldId="263"/>
        </pc:sldMkLst>
        <pc:spChg chg="mod">
          <ac:chgData name="Fluitsma, D.W.P.M. (Daniel)" userId="aab17d33-b89b-4526-b7c1-165dab8f619f" providerId="ADAL" clId="{0F5A8291-0F5B-44A7-9B83-308D7096AA5B}" dt="2023-11-13T07:52:27.046" v="2461" actId="20577"/>
          <ac:spMkLst>
            <pc:docMk/>
            <pc:sldMk cId="1529391351" sldId="263"/>
            <ac:spMk id="2" creationId="{4BC27516-BA3A-ED5F-7E29-414C5AF9A49E}"/>
          </ac:spMkLst>
        </pc:spChg>
        <pc:spChg chg="mod">
          <ac:chgData name="Fluitsma, D.W.P.M. (Daniel)" userId="aab17d33-b89b-4526-b7c1-165dab8f619f" providerId="ADAL" clId="{0F5A8291-0F5B-44A7-9B83-308D7096AA5B}" dt="2023-11-13T08:01:45.215" v="3572" actId="113"/>
          <ac:spMkLst>
            <pc:docMk/>
            <pc:sldMk cId="1529391351" sldId="263"/>
            <ac:spMk id="3" creationId="{BF5A8B06-1152-B7CF-4429-1598C1D56CB2}"/>
          </ac:spMkLst>
        </pc:spChg>
      </pc:sldChg>
      <pc:sldChg chg="modSp new mod">
        <pc:chgData name="Fluitsma, D.W.P.M. (Daniel)" userId="aab17d33-b89b-4526-b7c1-165dab8f619f" providerId="ADAL" clId="{0F5A8291-0F5B-44A7-9B83-308D7096AA5B}" dt="2023-11-13T08:01:50.961" v="3573" actId="113"/>
        <pc:sldMkLst>
          <pc:docMk/>
          <pc:sldMk cId="2078159610" sldId="264"/>
        </pc:sldMkLst>
        <pc:spChg chg="mod">
          <ac:chgData name="Fluitsma, D.W.P.M. (Daniel)" userId="aab17d33-b89b-4526-b7c1-165dab8f619f" providerId="ADAL" clId="{0F5A8291-0F5B-44A7-9B83-308D7096AA5B}" dt="2023-11-13T07:54:40.756" v="2926" actId="20577"/>
          <ac:spMkLst>
            <pc:docMk/>
            <pc:sldMk cId="2078159610" sldId="264"/>
            <ac:spMk id="2" creationId="{2C07C10C-8199-1039-74B2-138020E4EC0E}"/>
          </ac:spMkLst>
        </pc:spChg>
        <pc:spChg chg="mod">
          <ac:chgData name="Fluitsma, D.W.P.M. (Daniel)" userId="aab17d33-b89b-4526-b7c1-165dab8f619f" providerId="ADAL" clId="{0F5A8291-0F5B-44A7-9B83-308D7096AA5B}" dt="2023-11-13T08:01:50.961" v="3573" actId="113"/>
          <ac:spMkLst>
            <pc:docMk/>
            <pc:sldMk cId="2078159610" sldId="264"/>
            <ac:spMk id="3" creationId="{47A96EC7-982D-5E91-FFFA-F84D8BBD767E}"/>
          </ac:spMkLst>
        </pc:spChg>
      </pc:sldChg>
    </pc:docChg>
  </pc:docChgLst>
  <pc:docChgLst>
    <pc:chgData name="Fluitsma, D.W.P.M. (Daniel)" userId="aab17d33-b89b-4526-b7c1-165dab8f619f" providerId="ADAL" clId="{64420706-BFBE-4366-AEF3-6F15ADB5B168}"/>
    <pc:docChg chg="modSld">
      <pc:chgData name="Fluitsma, D.W.P.M. (Daniel)" userId="aab17d33-b89b-4526-b7c1-165dab8f619f" providerId="ADAL" clId="{64420706-BFBE-4366-AEF3-6F15ADB5B168}" dt="2024-02-09T08:58:00.138" v="0" actId="20577"/>
      <pc:docMkLst>
        <pc:docMk/>
      </pc:docMkLst>
      <pc:sldChg chg="modSp mod">
        <pc:chgData name="Fluitsma, D.W.P.M. (Daniel)" userId="aab17d33-b89b-4526-b7c1-165dab8f619f" providerId="ADAL" clId="{64420706-BFBE-4366-AEF3-6F15ADB5B168}" dt="2024-02-09T08:58:00.138" v="0" actId="20577"/>
        <pc:sldMkLst>
          <pc:docMk/>
          <pc:sldMk cId="2503282151" sldId="261"/>
        </pc:sldMkLst>
        <pc:spChg chg="mod">
          <ac:chgData name="Fluitsma, D.W.P.M. (Daniel)" userId="aab17d33-b89b-4526-b7c1-165dab8f619f" providerId="ADAL" clId="{64420706-BFBE-4366-AEF3-6F15ADB5B168}" dt="2024-02-09T08:58:00.138" v="0" actId="20577"/>
          <ac:spMkLst>
            <pc:docMk/>
            <pc:sldMk cId="2503282151" sldId="261"/>
            <ac:spMk id="3" creationId="{91C070E7-6F8A-EF9A-0175-8CCA3B0EA18A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8AB44E1-32FB-3078-6123-E254E54FC1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FBB2E74C-826F-39F9-A492-E84DECA79CE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72F2225-07AA-95C8-D272-3FAD7AF290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D38FA-9261-44B4-846F-779274734DC6}" type="datetimeFigureOut">
              <a:rPr lang="nl-NL" smtClean="0"/>
              <a:t>9-2-2024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6E89343-CB76-4FA4-9EC2-B4CF688535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28DEFCE-BB31-2CD0-3630-2D457433DE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E7EA3-F5A1-442E-959F-8B71B6046D1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576363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BD70FF9-6302-46A3-56BB-86E1C02F5F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93CF902E-4F9B-06FB-0BD0-3E688D384B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F5C1612-F453-D390-B282-882283C3A9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D38FA-9261-44B4-846F-779274734DC6}" type="datetimeFigureOut">
              <a:rPr lang="nl-NL" smtClean="0"/>
              <a:t>9-2-2024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0F40485-3BF5-B4E3-5790-4AA33C2536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B8ECD1F-0EBF-CFA3-34BC-677108F8D4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E7EA3-F5A1-442E-959F-8B71B6046D1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76329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E0C4610D-0DA6-1219-5499-957EB747844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ED8BBA3C-8866-8217-BA54-22F9E055D0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876A206-C6B0-8570-17ED-8389FF1A04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D38FA-9261-44B4-846F-779274734DC6}" type="datetimeFigureOut">
              <a:rPr lang="nl-NL" smtClean="0"/>
              <a:t>9-2-2024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86E371A-4867-237C-F1E8-C34D8BAECE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DAA9935-3B30-2721-CA5C-DB190E744A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E7EA3-F5A1-442E-959F-8B71B6046D1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337177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840E0AF-471F-C872-E1A1-743410A900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56B53B4-98C4-E812-B9B4-47CF508F13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65A79A0-14E5-00E0-D829-293E9729D5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D38FA-9261-44B4-846F-779274734DC6}" type="datetimeFigureOut">
              <a:rPr lang="nl-NL" smtClean="0"/>
              <a:t>9-2-2024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DC85305-5BD7-8BAA-E641-C786A50303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FAFAE42-B384-C315-C5F0-1DF7CE9D76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E7EA3-F5A1-442E-959F-8B71B6046D1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791412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7C7F1F8-392B-9395-B7AF-EE5C7512F8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368B7EC5-EC91-2C92-C64C-B2B675DB42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3A4CA60-D6DE-BC09-0DAE-334DE9496C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D38FA-9261-44B4-846F-779274734DC6}" type="datetimeFigureOut">
              <a:rPr lang="nl-NL" smtClean="0"/>
              <a:t>9-2-2024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087567B-7ED0-B057-B8FE-4C5BE09007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CB1DF62-6B31-B8A1-2C0C-718CF89F36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E7EA3-F5A1-442E-959F-8B71B6046D1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912779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BF7152D-C0D1-346F-5D06-832394BD5E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0C6E1F8-31FB-3A5B-6FD5-CAF6342593E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01A1E0DA-31DB-405E-9D31-716A7B5C4E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E14939C3-5F93-302B-C527-2D39B906BC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D38FA-9261-44B4-846F-779274734DC6}" type="datetimeFigureOut">
              <a:rPr lang="nl-NL" smtClean="0"/>
              <a:t>9-2-2024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C9147FCF-ABE2-D23A-913F-70E9EDB899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F24ACA57-6B4F-4335-1304-CF25ACCC97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E7EA3-F5A1-442E-959F-8B71B6046D1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509507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9B8DC2E-E693-45D9-509B-6FF9A8FFBA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D8321A7F-D3C1-263C-8C5A-41645410A7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35C16C2E-4E47-FD44-8C5B-A219B306D8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531A06BA-3429-4D36-96E0-271026002C5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32A5D4F6-3FF9-F984-8C1A-2800776B428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89221AF9-5CA4-7FB0-FD24-2AD9388244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D38FA-9261-44B4-846F-779274734DC6}" type="datetimeFigureOut">
              <a:rPr lang="nl-NL" smtClean="0"/>
              <a:t>9-2-2024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6BB291EC-9445-6D66-4FB4-69125525AD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89AB7C6A-CF63-62A8-FE91-8D4ACFB871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E7EA3-F5A1-442E-959F-8B71B6046D1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862014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B9F39E8-B09E-EA6C-B0E0-E3B03838C3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81560C94-DD37-1F57-C1B2-4C1CD30A27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D38FA-9261-44B4-846F-779274734DC6}" type="datetimeFigureOut">
              <a:rPr lang="nl-NL" smtClean="0"/>
              <a:t>9-2-2024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7C237E2D-D6E7-5E9D-0B61-593867FA05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C897329A-C0B7-5DFF-7B25-3B99EDC5BA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E7EA3-F5A1-442E-959F-8B71B6046D1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607194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788E986E-7DE9-A823-1B55-436FD45D8A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D38FA-9261-44B4-846F-779274734DC6}" type="datetimeFigureOut">
              <a:rPr lang="nl-NL" smtClean="0"/>
              <a:t>9-2-2024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9D87EFC1-E140-2349-ADA1-7CDE1465FF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708A46CE-F804-A668-9B5D-98B0B4E397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E7EA3-F5A1-442E-959F-8B71B6046D1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361640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1DB3F68-F5F3-AA36-AFE6-AE18784DBF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BD21412-AF22-7B1D-676F-AA832E810F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4266539C-4ED3-152E-D9B7-0C2F2E38B3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2D5DA84E-380A-7276-1078-DE33C9C96E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D38FA-9261-44B4-846F-779274734DC6}" type="datetimeFigureOut">
              <a:rPr lang="nl-NL" smtClean="0"/>
              <a:t>9-2-2024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95E5B326-E7C2-FA07-6A81-1017C23AF1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B342763E-0B26-D22D-A151-4D530233A7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E7EA3-F5A1-442E-959F-8B71B6046D1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032806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ADD6569-8BEF-05F4-1C38-49EB664681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70F83DE8-EBFD-9C64-2F57-1E1AA9D6E96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104D3A30-7150-2982-8CCD-FE96184E0B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8C2A4543-D507-CFB2-FF81-09B07997F5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D38FA-9261-44B4-846F-779274734DC6}" type="datetimeFigureOut">
              <a:rPr lang="nl-NL" smtClean="0"/>
              <a:t>9-2-2024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AFFD2A8D-D370-529F-1F09-E073BBBE9C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A706ABE7-522F-A8CA-1FF3-7880915172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E7EA3-F5A1-442E-959F-8B71B6046D1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396402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12051D51-6FC0-47E9-FFD4-6751C498B4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60984167-94DB-F958-8540-F4A43D14F4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172F926-5F05-E7F5-B290-ED7FD482160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0D38FA-9261-44B4-846F-779274734DC6}" type="datetimeFigureOut">
              <a:rPr lang="nl-NL" smtClean="0"/>
              <a:t>9-2-2024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8C52CC6-BC20-56CE-50D4-11F82C7B486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81F46E4B-99B9-05E8-FAB7-1F0B54B0CB8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8E7EA3-F5A1-442E-959F-8B71B6046D1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7628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027BC906-E8DE-DE4C-FFD6-158699914A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H5.1: Wat is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verzorgingsstaat</a:t>
            </a:r>
            <a:r>
              <a:rPr lang="en-US" dirty="0"/>
              <a:t>?</a:t>
            </a:r>
            <a:endParaRPr lang="nl-NL" dirty="0"/>
          </a:p>
        </p:txBody>
      </p:sp>
      <p:sp>
        <p:nvSpPr>
          <p:cNvPr id="5" name="Tijdelijke aanduiding voor inhoud 4">
            <a:extLst>
              <a:ext uri="{FF2B5EF4-FFF2-40B4-BE49-F238E27FC236}">
                <a16:creationId xmlns:a16="http://schemas.microsoft.com/office/drawing/2014/main" id="{F65D452F-3FE9-4BF2-D88C-40893C7DE5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Deelvraag</a:t>
            </a:r>
            <a:r>
              <a:rPr lang="en-US" dirty="0"/>
              <a:t> van </a:t>
            </a:r>
            <a:r>
              <a:rPr lang="en-US" dirty="0" err="1"/>
              <a:t>deze</a:t>
            </a:r>
            <a:r>
              <a:rPr lang="en-US" dirty="0"/>
              <a:t> </a:t>
            </a:r>
            <a:r>
              <a:rPr lang="en-US" dirty="0" err="1"/>
              <a:t>paragraaf</a:t>
            </a:r>
            <a:r>
              <a:rPr lang="en-US" dirty="0"/>
              <a:t> is: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“ Wat is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verzorgingsstaat</a:t>
            </a:r>
            <a:r>
              <a:rPr lang="en-US" dirty="0"/>
              <a:t>?”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062224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48CB85B-BA93-CE6C-0DD2-B6A9C78188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Wat is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verzorgingsstaat</a:t>
            </a:r>
            <a:r>
              <a:rPr lang="en-US" dirty="0"/>
              <a:t>?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369EF21-FBBD-FA14-8CAD-A37D686033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1547764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err="1"/>
              <a:t>Definitie</a:t>
            </a:r>
            <a:r>
              <a:rPr lang="en-US" dirty="0"/>
              <a:t> van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verzorgingsstaat</a:t>
            </a:r>
            <a:r>
              <a:rPr lang="en-US" dirty="0"/>
              <a:t>:</a:t>
            </a:r>
            <a:br>
              <a:rPr lang="en-US" dirty="0"/>
            </a:br>
            <a:endParaRPr lang="en-US" dirty="0"/>
          </a:p>
          <a:p>
            <a:pPr marL="0" indent="0">
              <a:buNone/>
            </a:pPr>
            <a:r>
              <a:rPr lang="en-US" dirty="0"/>
              <a:t>“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staat</a:t>
            </a:r>
            <a:r>
              <a:rPr lang="en-US" dirty="0"/>
              <a:t> </a:t>
            </a:r>
            <a:r>
              <a:rPr lang="en-US" dirty="0" err="1"/>
              <a:t>waarin</a:t>
            </a:r>
            <a:r>
              <a:rPr lang="en-US" dirty="0"/>
              <a:t> de </a:t>
            </a:r>
            <a:r>
              <a:rPr lang="en-US" dirty="0" err="1"/>
              <a:t>overheid</a:t>
            </a:r>
            <a:r>
              <a:rPr lang="en-US" dirty="0"/>
              <a:t> </a:t>
            </a:r>
            <a:r>
              <a:rPr lang="en-US" dirty="0" err="1"/>
              <a:t>zich</a:t>
            </a:r>
            <a:r>
              <a:rPr lang="en-US" dirty="0"/>
              <a:t> </a:t>
            </a:r>
            <a:r>
              <a:rPr lang="en-US" dirty="0" err="1"/>
              <a:t>actief</a:t>
            </a:r>
            <a:r>
              <a:rPr lang="en-US" dirty="0"/>
              <a:t> met de </a:t>
            </a:r>
            <a:r>
              <a:rPr lang="en-US" dirty="0" err="1"/>
              <a:t>welvaart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   </a:t>
            </a:r>
            <a:r>
              <a:rPr lang="en-US" dirty="0" err="1"/>
              <a:t>en</a:t>
            </a:r>
            <a:r>
              <a:rPr lang="en-US" dirty="0"/>
              <a:t> het </a:t>
            </a:r>
            <a:r>
              <a:rPr lang="en-US" dirty="0" err="1"/>
              <a:t>welzijn</a:t>
            </a:r>
            <a:r>
              <a:rPr lang="en-US" dirty="0"/>
              <a:t> van </a:t>
            </a:r>
            <a:r>
              <a:rPr lang="en-US" dirty="0" err="1"/>
              <a:t>zijn</a:t>
            </a:r>
            <a:r>
              <a:rPr lang="en-US" dirty="0"/>
              <a:t> </a:t>
            </a:r>
            <a:r>
              <a:rPr lang="en-US" dirty="0" err="1"/>
              <a:t>inwoners</a:t>
            </a:r>
            <a:r>
              <a:rPr lang="en-US" dirty="0"/>
              <a:t> </a:t>
            </a:r>
            <a:r>
              <a:rPr lang="en-US" dirty="0" err="1"/>
              <a:t>bemoeit</a:t>
            </a:r>
            <a:r>
              <a:rPr lang="en-US" dirty="0"/>
              <a:t>”.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Welvaart</a:t>
            </a:r>
            <a:r>
              <a:rPr lang="en-US" dirty="0"/>
              <a:t>: </a:t>
            </a:r>
            <a:r>
              <a:rPr lang="en-US" dirty="0" err="1"/>
              <a:t>gaat</a:t>
            </a:r>
            <a:r>
              <a:rPr lang="en-US" dirty="0"/>
              <a:t> over </a:t>
            </a:r>
            <a:r>
              <a:rPr lang="en-US" dirty="0" err="1"/>
              <a:t>inkomen</a:t>
            </a:r>
            <a:r>
              <a:rPr lang="en-US" dirty="0"/>
              <a:t> om in </a:t>
            </a:r>
            <a:r>
              <a:rPr lang="en-US" dirty="0" err="1"/>
              <a:t>ons</a:t>
            </a:r>
            <a:r>
              <a:rPr lang="en-US" dirty="0"/>
              <a:t> </a:t>
            </a:r>
            <a:r>
              <a:rPr lang="en-US" dirty="0" err="1"/>
              <a:t>levensonderhoud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kunnen</a:t>
            </a:r>
            <a:r>
              <a:rPr lang="en-US" dirty="0"/>
              <a:t> </a:t>
            </a:r>
            <a:r>
              <a:rPr lang="en-US" dirty="0" err="1"/>
              <a:t>voorzien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/>
              <a:t>                  </a:t>
            </a:r>
            <a:r>
              <a:rPr lang="en-US" dirty="0" err="1"/>
              <a:t>Bv</a:t>
            </a:r>
            <a:r>
              <a:rPr lang="en-US" dirty="0"/>
              <a:t>. </a:t>
            </a:r>
            <a:r>
              <a:rPr lang="en-US" dirty="0" err="1"/>
              <a:t>Uitkeringen</a:t>
            </a:r>
            <a:r>
              <a:rPr lang="en-US" dirty="0"/>
              <a:t> </a:t>
            </a:r>
            <a:r>
              <a:rPr lang="en-US" dirty="0" err="1"/>
              <a:t>zoals</a:t>
            </a:r>
            <a:r>
              <a:rPr lang="en-US" dirty="0"/>
              <a:t> de ww, </a:t>
            </a:r>
            <a:r>
              <a:rPr lang="en-US" dirty="0" err="1"/>
              <a:t>ziektewet</a:t>
            </a:r>
            <a:r>
              <a:rPr lang="en-US" dirty="0"/>
              <a:t>, </a:t>
            </a:r>
            <a:r>
              <a:rPr lang="en-US" dirty="0" err="1"/>
              <a:t>wia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bijstand</a:t>
            </a:r>
            <a:r>
              <a:rPr lang="en-US" dirty="0"/>
              <a:t>.</a:t>
            </a:r>
            <a:br>
              <a:rPr lang="en-US" dirty="0"/>
            </a:br>
            <a:endParaRPr lang="en-US" dirty="0"/>
          </a:p>
          <a:p>
            <a:pPr marL="0" indent="0">
              <a:buNone/>
            </a:pPr>
            <a:r>
              <a:rPr lang="en-US" dirty="0" err="1"/>
              <a:t>Welzijn</a:t>
            </a:r>
            <a:r>
              <a:rPr lang="en-US" dirty="0"/>
              <a:t>: </a:t>
            </a:r>
            <a:r>
              <a:rPr lang="en-US" dirty="0" err="1"/>
              <a:t>gaat</a:t>
            </a:r>
            <a:r>
              <a:rPr lang="en-US" dirty="0"/>
              <a:t> over </a:t>
            </a:r>
            <a:r>
              <a:rPr lang="en-US" dirty="0" err="1"/>
              <a:t>geestelijke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lichamelijke</a:t>
            </a:r>
            <a:r>
              <a:rPr lang="en-US" dirty="0"/>
              <a:t> </a:t>
            </a:r>
            <a:r>
              <a:rPr lang="en-US" dirty="0" err="1"/>
              <a:t>gezondheid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/>
              <a:t>               </a:t>
            </a:r>
            <a:r>
              <a:rPr lang="en-US" dirty="0" err="1"/>
              <a:t>Bv</a:t>
            </a:r>
            <a:r>
              <a:rPr lang="en-US" dirty="0"/>
              <a:t>. </a:t>
            </a:r>
            <a:r>
              <a:rPr lang="en-US" dirty="0" err="1"/>
              <a:t>Zorgtoeslag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241907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7DEB600-5E22-C72F-269A-C31B70BFCF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Risico’s </a:t>
            </a:r>
            <a:r>
              <a:rPr lang="en-US" dirty="0" err="1"/>
              <a:t>delen</a:t>
            </a:r>
            <a:r>
              <a:rPr lang="en-US" dirty="0"/>
              <a:t>: De </a:t>
            </a:r>
            <a:r>
              <a:rPr lang="en-US" dirty="0" err="1"/>
              <a:t>solidariteitsgedachte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C32A161-F874-1C65-0CF0-B778DCB0E0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8145" y="1825625"/>
            <a:ext cx="11600873" cy="4351338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/>
              <a:t>De kern van de </a:t>
            </a:r>
            <a:r>
              <a:rPr lang="en-US" dirty="0" err="1"/>
              <a:t>verzorgingsstaat</a:t>
            </a:r>
            <a:r>
              <a:rPr lang="en-US" dirty="0"/>
              <a:t> is de </a:t>
            </a:r>
            <a:r>
              <a:rPr lang="en-US" dirty="0" err="1"/>
              <a:t>solidariteitsgedachte</a:t>
            </a:r>
            <a:r>
              <a:rPr lang="en-US" dirty="0"/>
              <a:t>:</a:t>
            </a:r>
            <a:br>
              <a:rPr lang="en-US" dirty="0"/>
            </a:br>
            <a:endParaRPr lang="en-US" dirty="0"/>
          </a:p>
          <a:p>
            <a:pPr marL="0" indent="0">
              <a:buNone/>
            </a:pPr>
            <a:r>
              <a:rPr lang="en-US" dirty="0"/>
              <a:t>“ Er is </a:t>
            </a:r>
            <a:r>
              <a:rPr lang="en-US" dirty="0" err="1"/>
              <a:t>bereidheid</a:t>
            </a:r>
            <a:r>
              <a:rPr lang="en-US" dirty="0"/>
              <a:t> in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groep</a:t>
            </a:r>
            <a:r>
              <a:rPr lang="en-US" dirty="0"/>
              <a:t> of </a:t>
            </a:r>
            <a:r>
              <a:rPr lang="en-US" dirty="0" err="1"/>
              <a:t>samenleving</a:t>
            </a:r>
            <a:r>
              <a:rPr lang="en-US" dirty="0"/>
              <a:t> om </a:t>
            </a:r>
            <a:r>
              <a:rPr lang="en-US" dirty="0" err="1"/>
              <a:t>risico’s</a:t>
            </a:r>
            <a:r>
              <a:rPr lang="en-US" dirty="0"/>
              <a:t> met </a:t>
            </a:r>
            <a:r>
              <a:rPr lang="en-US" dirty="0" err="1"/>
              <a:t>elkaar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delen</a:t>
            </a:r>
            <a:r>
              <a:rPr lang="en-US" dirty="0"/>
              <a:t>”.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Risico’s op/ </a:t>
            </a:r>
            <a:r>
              <a:rPr lang="en-US" dirty="0" err="1"/>
              <a:t>zoals</a:t>
            </a:r>
            <a:r>
              <a:rPr lang="en-US" dirty="0"/>
              <a:t>:</a:t>
            </a:r>
            <a:br>
              <a:rPr lang="en-US" dirty="0"/>
            </a:br>
            <a:r>
              <a:rPr lang="en-US" dirty="0"/>
              <a:t>- </a:t>
            </a:r>
            <a:r>
              <a:rPr lang="en-US" dirty="0" err="1"/>
              <a:t>werkloosheid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- </a:t>
            </a:r>
            <a:r>
              <a:rPr lang="en-US" dirty="0" err="1"/>
              <a:t>ziekte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- </a:t>
            </a:r>
            <a:r>
              <a:rPr lang="en-US" dirty="0" err="1"/>
              <a:t>tijdelijke</a:t>
            </a:r>
            <a:r>
              <a:rPr lang="en-US" dirty="0"/>
              <a:t> of </a:t>
            </a:r>
            <a:r>
              <a:rPr lang="en-US" dirty="0" err="1"/>
              <a:t>permanente</a:t>
            </a:r>
            <a:r>
              <a:rPr lang="en-US" dirty="0"/>
              <a:t> </a:t>
            </a:r>
            <a:r>
              <a:rPr lang="en-US" dirty="0" err="1"/>
              <a:t>arbeidsongeschiktheid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- (</a:t>
            </a:r>
            <a:r>
              <a:rPr lang="en-US" dirty="0" err="1"/>
              <a:t>vroegtijdig</a:t>
            </a:r>
            <a:r>
              <a:rPr lang="en-US" dirty="0"/>
              <a:t>) </a:t>
            </a:r>
            <a:r>
              <a:rPr lang="en-US" dirty="0" err="1"/>
              <a:t>overlijden</a:t>
            </a:r>
            <a:r>
              <a:rPr lang="en-US" dirty="0"/>
              <a:t> partner.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Risico’s </a:t>
            </a:r>
            <a:r>
              <a:rPr lang="en-US" dirty="0" err="1"/>
              <a:t>delen</a:t>
            </a:r>
            <a:r>
              <a:rPr lang="en-US" dirty="0"/>
              <a:t>:</a:t>
            </a:r>
            <a:br>
              <a:rPr lang="en-US" dirty="0"/>
            </a:br>
            <a:r>
              <a:rPr lang="en-US" dirty="0"/>
              <a:t>- </a:t>
            </a:r>
            <a:r>
              <a:rPr lang="en-US" dirty="0" err="1"/>
              <a:t>werknemers</a:t>
            </a:r>
            <a:r>
              <a:rPr lang="en-US" dirty="0"/>
              <a:t> </a:t>
            </a:r>
            <a:r>
              <a:rPr lang="en-US" dirty="0" err="1"/>
              <a:t>betalen</a:t>
            </a:r>
            <a:r>
              <a:rPr lang="en-US" dirty="0"/>
              <a:t> </a:t>
            </a:r>
            <a:r>
              <a:rPr lang="en-US" dirty="0" err="1"/>
              <a:t>belasting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premies</a:t>
            </a:r>
            <a:r>
              <a:rPr lang="en-US" dirty="0"/>
              <a:t>;</a:t>
            </a:r>
            <a:br>
              <a:rPr lang="en-US" dirty="0"/>
            </a:br>
            <a:r>
              <a:rPr lang="en-US" dirty="0"/>
              <a:t>- </a:t>
            </a:r>
            <a:r>
              <a:rPr lang="en-US" dirty="0" err="1"/>
              <a:t>werkgevers</a:t>
            </a:r>
            <a:r>
              <a:rPr lang="en-US" dirty="0"/>
              <a:t> </a:t>
            </a:r>
            <a:r>
              <a:rPr lang="en-US" dirty="0" err="1"/>
              <a:t>betalen</a:t>
            </a:r>
            <a:r>
              <a:rPr lang="en-US" dirty="0"/>
              <a:t> </a:t>
            </a:r>
            <a:r>
              <a:rPr lang="en-US" dirty="0" err="1"/>
              <a:t>belasting</a:t>
            </a:r>
            <a:r>
              <a:rPr lang="en-US" dirty="0"/>
              <a:t> (over </a:t>
            </a:r>
            <a:r>
              <a:rPr lang="en-US" dirty="0" err="1"/>
              <a:t>omzet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winst</a:t>
            </a:r>
            <a:r>
              <a:rPr lang="en-US" dirty="0"/>
              <a:t>);</a:t>
            </a:r>
          </a:p>
          <a:p>
            <a:pPr marL="0" indent="0">
              <a:buNone/>
            </a:pPr>
            <a:r>
              <a:rPr lang="en-US" dirty="0"/>
              <a:t>- burgers </a:t>
            </a:r>
            <a:r>
              <a:rPr lang="en-US" dirty="0" err="1"/>
              <a:t>betalen</a:t>
            </a:r>
            <a:r>
              <a:rPr lang="en-US" dirty="0"/>
              <a:t> </a:t>
            </a:r>
            <a:r>
              <a:rPr lang="en-US" dirty="0" err="1"/>
              <a:t>belasting</a:t>
            </a:r>
            <a:r>
              <a:rPr lang="en-US" dirty="0"/>
              <a:t> </a:t>
            </a:r>
            <a:r>
              <a:rPr lang="en-US" dirty="0" err="1"/>
              <a:t>voor</a:t>
            </a:r>
            <a:r>
              <a:rPr lang="en-US" dirty="0"/>
              <a:t> </a:t>
            </a:r>
            <a:r>
              <a:rPr lang="en-US" dirty="0" err="1"/>
              <a:t>goederen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diensten</a:t>
            </a:r>
            <a:r>
              <a:rPr lang="en-US" dirty="0"/>
              <a:t>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364886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E0B8120-CFD5-C709-D890-04BEDA3479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 </a:t>
            </a:r>
            <a:r>
              <a:rPr lang="en-US" dirty="0" err="1"/>
              <a:t>verzorgingsstaat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de </a:t>
            </a:r>
            <a:r>
              <a:rPr lang="en-US" dirty="0" err="1"/>
              <a:t>kernwaarden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1C070E7-6F8A-EF9A-0175-8CCA3B0EA1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Kernwaarden</a:t>
            </a:r>
            <a:r>
              <a:rPr lang="en-US" dirty="0"/>
              <a:t> </a:t>
            </a:r>
            <a:r>
              <a:rPr lang="en-US" dirty="0" err="1"/>
              <a:t>binnen</a:t>
            </a:r>
            <a:r>
              <a:rPr lang="en-US" dirty="0"/>
              <a:t> de </a:t>
            </a:r>
            <a:r>
              <a:rPr lang="en-US" dirty="0" err="1"/>
              <a:t>Nederlandse</a:t>
            </a:r>
            <a:r>
              <a:rPr lang="en-US" dirty="0"/>
              <a:t> </a:t>
            </a:r>
            <a:r>
              <a:rPr lang="en-US" dirty="0" err="1"/>
              <a:t>verzorgingsstaat</a:t>
            </a:r>
            <a:r>
              <a:rPr lang="en-US" dirty="0"/>
              <a:t> </a:t>
            </a:r>
            <a:r>
              <a:rPr lang="en-US" dirty="0" err="1"/>
              <a:t>zijn</a:t>
            </a:r>
            <a:r>
              <a:rPr lang="en-US" dirty="0"/>
              <a:t>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- </a:t>
            </a:r>
            <a:r>
              <a:rPr lang="en-US" dirty="0" err="1"/>
              <a:t>vrijheid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- </a:t>
            </a:r>
            <a:r>
              <a:rPr lang="en-US" dirty="0" err="1"/>
              <a:t>gelijkheid</a:t>
            </a:r>
            <a:r>
              <a:rPr lang="en-US" dirty="0"/>
              <a:t>/ </a:t>
            </a:r>
            <a:r>
              <a:rPr lang="en-US" dirty="0" err="1"/>
              <a:t>gelijkwaardigheid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- </a:t>
            </a:r>
            <a:r>
              <a:rPr lang="en-US" dirty="0" err="1"/>
              <a:t>solidariteit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- </a:t>
            </a:r>
            <a:r>
              <a:rPr lang="en-US" dirty="0" err="1"/>
              <a:t>naastenliefde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Deze</a:t>
            </a:r>
            <a:r>
              <a:rPr lang="en-US" dirty="0"/>
              <a:t> </a:t>
            </a:r>
            <a:r>
              <a:rPr lang="en-US" dirty="0" err="1"/>
              <a:t>waarden</a:t>
            </a:r>
            <a:r>
              <a:rPr lang="en-US" dirty="0"/>
              <a:t> </a:t>
            </a:r>
            <a:r>
              <a:rPr lang="en-US" dirty="0" err="1"/>
              <a:t>komen</a:t>
            </a:r>
            <a:r>
              <a:rPr lang="en-US" dirty="0"/>
              <a:t> </a:t>
            </a:r>
            <a:r>
              <a:rPr lang="en-US" dirty="0" err="1"/>
              <a:t>terug</a:t>
            </a:r>
            <a:r>
              <a:rPr lang="en-US" dirty="0"/>
              <a:t> in de </a:t>
            </a:r>
            <a:r>
              <a:rPr lang="en-US" dirty="0" err="1"/>
              <a:t>sociale</a:t>
            </a:r>
            <a:r>
              <a:rPr lang="en-US" dirty="0"/>
              <a:t> </a:t>
            </a:r>
            <a:r>
              <a:rPr lang="en-US" dirty="0" err="1"/>
              <a:t>grondrechten</a:t>
            </a:r>
            <a:r>
              <a:rPr lang="en-US" dirty="0"/>
              <a:t>!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032821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A206C8E-5DB0-06E2-8541-ACEA4C5623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Rechten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plichten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AE9E46A-A35D-9235-8CA9-D94E81EEDF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1206018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In de </a:t>
            </a:r>
            <a:r>
              <a:rPr lang="en-US" dirty="0" err="1"/>
              <a:t>Nederlandse</a:t>
            </a:r>
            <a:r>
              <a:rPr lang="en-US" dirty="0"/>
              <a:t> </a:t>
            </a:r>
            <a:r>
              <a:rPr lang="en-US" dirty="0" err="1"/>
              <a:t>Grondwet</a:t>
            </a:r>
            <a:r>
              <a:rPr lang="en-US" dirty="0"/>
              <a:t> </a:t>
            </a:r>
            <a:r>
              <a:rPr lang="en-US" dirty="0" err="1"/>
              <a:t>staan</a:t>
            </a:r>
            <a:r>
              <a:rPr lang="en-US" dirty="0"/>
              <a:t> de </a:t>
            </a:r>
            <a:r>
              <a:rPr lang="en-US" dirty="0" err="1"/>
              <a:t>rechten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plichten</a:t>
            </a:r>
            <a:r>
              <a:rPr lang="en-US" dirty="0"/>
              <a:t> van </a:t>
            </a:r>
            <a:r>
              <a:rPr lang="en-US" dirty="0" err="1"/>
              <a:t>zowel</a:t>
            </a:r>
            <a:r>
              <a:rPr lang="en-US" dirty="0"/>
              <a:t> de </a:t>
            </a:r>
            <a:r>
              <a:rPr lang="en-US" dirty="0" err="1"/>
              <a:t>overheid</a:t>
            </a:r>
            <a:r>
              <a:rPr lang="en-US" dirty="0"/>
              <a:t> </a:t>
            </a:r>
            <a:r>
              <a:rPr lang="en-US" dirty="0" err="1"/>
              <a:t>als</a:t>
            </a:r>
            <a:r>
              <a:rPr lang="en-US" dirty="0"/>
              <a:t> de burgers.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Rechten</a:t>
            </a:r>
            <a:r>
              <a:rPr lang="en-US" dirty="0"/>
              <a:t>:</a:t>
            </a:r>
            <a:br>
              <a:rPr lang="en-US" dirty="0"/>
            </a:br>
            <a:r>
              <a:rPr lang="en-US" dirty="0"/>
              <a:t>- </a:t>
            </a:r>
            <a:r>
              <a:rPr lang="en-US" dirty="0" err="1"/>
              <a:t>Recht</a:t>
            </a:r>
            <a:r>
              <a:rPr lang="en-US" dirty="0"/>
              <a:t> op </a:t>
            </a:r>
            <a:r>
              <a:rPr lang="en-US" dirty="0" err="1"/>
              <a:t>bestaanszekerheid</a:t>
            </a:r>
            <a:r>
              <a:rPr lang="en-US" dirty="0"/>
              <a:t>, </a:t>
            </a:r>
            <a:r>
              <a:rPr lang="en-US" dirty="0" err="1"/>
              <a:t>sociale</a:t>
            </a:r>
            <a:r>
              <a:rPr lang="en-US" dirty="0"/>
              <a:t> </a:t>
            </a:r>
            <a:r>
              <a:rPr lang="en-US" dirty="0" err="1"/>
              <a:t>zekerheid</a:t>
            </a:r>
            <a:r>
              <a:rPr lang="en-US" dirty="0"/>
              <a:t> 		</a:t>
            </a:r>
            <a:r>
              <a:rPr lang="en-US" sz="2000" dirty="0"/>
              <a:t>(art. 20 </a:t>
            </a:r>
            <a:r>
              <a:rPr lang="en-US" sz="2000" dirty="0" err="1"/>
              <a:t>Grondwet</a:t>
            </a:r>
            <a:r>
              <a:rPr lang="en-US" sz="2000" dirty="0"/>
              <a:t>)</a:t>
            </a:r>
            <a:br>
              <a:rPr lang="en-US" sz="2000" dirty="0"/>
            </a:br>
            <a:r>
              <a:rPr lang="en-US" dirty="0"/>
              <a:t>- </a:t>
            </a:r>
            <a:r>
              <a:rPr lang="en-US" dirty="0" err="1"/>
              <a:t>Recht</a:t>
            </a:r>
            <a:r>
              <a:rPr lang="en-US" dirty="0"/>
              <a:t> op </a:t>
            </a:r>
            <a:r>
              <a:rPr lang="en-US" dirty="0" err="1"/>
              <a:t>bewoonbaarheid</a:t>
            </a:r>
            <a:r>
              <a:rPr lang="en-US" dirty="0"/>
              <a:t> van het land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bescherming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  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verbetering</a:t>
            </a:r>
            <a:r>
              <a:rPr lang="en-US" dirty="0"/>
              <a:t> van het </a:t>
            </a:r>
            <a:r>
              <a:rPr lang="en-US" dirty="0" err="1"/>
              <a:t>leefmilieu</a:t>
            </a:r>
            <a:r>
              <a:rPr lang="en-US" dirty="0"/>
              <a:t>                         		</a:t>
            </a:r>
            <a:r>
              <a:rPr lang="en-US" sz="2000" dirty="0"/>
              <a:t>(art. 21 </a:t>
            </a:r>
            <a:r>
              <a:rPr lang="en-US" sz="2000" dirty="0" err="1"/>
              <a:t>Grondwet</a:t>
            </a:r>
            <a:r>
              <a:rPr lang="en-US" sz="2000" dirty="0"/>
              <a:t>)</a:t>
            </a:r>
            <a:br>
              <a:rPr lang="en-US" sz="2000" dirty="0"/>
            </a:br>
            <a:r>
              <a:rPr lang="en-US" dirty="0"/>
              <a:t>- </a:t>
            </a:r>
            <a:r>
              <a:rPr lang="en-US" dirty="0" err="1"/>
              <a:t>Recht</a:t>
            </a:r>
            <a:r>
              <a:rPr lang="en-US" dirty="0"/>
              <a:t> op </a:t>
            </a:r>
            <a:r>
              <a:rPr lang="en-US" dirty="0" err="1"/>
              <a:t>volksgezondheid</a:t>
            </a:r>
            <a:r>
              <a:rPr lang="en-US" dirty="0"/>
              <a:t> 			      	 	</a:t>
            </a:r>
            <a:r>
              <a:rPr lang="en-US" sz="2000" dirty="0"/>
              <a:t>(art. 22 </a:t>
            </a:r>
            <a:r>
              <a:rPr lang="en-US" sz="2000" dirty="0" err="1"/>
              <a:t>Grondwet</a:t>
            </a:r>
            <a:r>
              <a:rPr lang="en-US" sz="2000" dirty="0"/>
              <a:t>)</a:t>
            </a:r>
            <a:br>
              <a:rPr lang="en-US" sz="2000" dirty="0"/>
            </a:br>
            <a:r>
              <a:rPr lang="en-US" dirty="0"/>
              <a:t>- </a:t>
            </a:r>
            <a:r>
              <a:rPr lang="en-US" dirty="0" err="1"/>
              <a:t>Recht</a:t>
            </a:r>
            <a:r>
              <a:rPr lang="en-US" dirty="0"/>
              <a:t> op </a:t>
            </a:r>
            <a:r>
              <a:rPr lang="en-US" dirty="0" err="1"/>
              <a:t>voldoende</a:t>
            </a:r>
            <a:r>
              <a:rPr lang="en-US" dirty="0"/>
              <a:t> </a:t>
            </a:r>
            <a:r>
              <a:rPr lang="en-US" dirty="0" err="1"/>
              <a:t>woongelegenheid</a:t>
            </a:r>
            <a:r>
              <a:rPr lang="en-US" dirty="0"/>
              <a:t>               	 	</a:t>
            </a:r>
            <a:r>
              <a:rPr lang="en-US" sz="2000" dirty="0"/>
              <a:t>(art. 22 </a:t>
            </a:r>
            <a:r>
              <a:rPr lang="en-US" sz="2000" dirty="0" err="1"/>
              <a:t>Grondwet</a:t>
            </a:r>
            <a:r>
              <a:rPr lang="en-US" sz="2000" dirty="0"/>
              <a:t>)</a:t>
            </a:r>
            <a:br>
              <a:rPr lang="en-US" sz="2000" dirty="0"/>
            </a:br>
            <a:r>
              <a:rPr lang="en-US" dirty="0"/>
              <a:t>- </a:t>
            </a:r>
            <a:r>
              <a:rPr lang="en-US" dirty="0" err="1"/>
              <a:t>Recht</a:t>
            </a:r>
            <a:r>
              <a:rPr lang="en-US" dirty="0"/>
              <a:t> op </a:t>
            </a:r>
            <a:r>
              <a:rPr lang="en-US" dirty="0" err="1"/>
              <a:t>onderwijs</a:t>
            </a:r>
            <a:r>
              <a:rPr lang="en-US" dirty="0"/>
              <a:t>                                                 	 	</a:t>
            </a:r>
            <a:r>
              <a:rPr lang="en-US" sz="2000" dirty="0"/>
              <a:t>(art. 23 </a:t>
            </a:r>
            <a:r>
              <a:rPr lang="en-US" sz="2000" dirty="0" err="1"/>
              <a:t>Grondwet</a:t>
            </a:r>
            <a:r>
              <a:rPr lang="en-US" sz="2000" dirty="0"/>
              <a:t>)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664480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2E9157F-BA77-EFCA-A6F6-39F6FD04EB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Rechten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plichten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4368259-F794-B2A5-2D90-18E490FBDD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Plichten</a:t>
            </a:r>
            <a:r>
              <a:rPr lang="en-US" dirty="0"/>
              <a:t> van burgers in de </a:t>
            </a:r>
            <a:r>
              <a:rPr lang="en-US" dirty="0" err="1"/>
              <a:t>verzorgingsstaat</a:t>
            </a:r>
            <a:r>
              <a:rPr lang="en-US" dirty="0"/>
              <a:t>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- </a:t>
            </a:r>
            <a:r>
              <a:rPr lang="en-US" dirty="0" err="1"/>
              <a:t>plicht</a:t>
            </a:r>
            <a:r>
              <a:rPr lang="en-US" dirty="0"/>
              <a:t> om </a:t>
            </a:r>
            <a:r>
              <a:rPr lang="en-US" dirty="0" err="1"/>
              <a:t>premies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inkomstenbelasting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betalen</a:t>
            </a:r>
            <a:r>
              <a:rPr lang="en-US" dirty="0"/>
              <a:t>; </a:t>
            </a:r>
          </a:p>
          <a:p>
            <a:pPr marL="0" indent="0">
              <a:buNone/>
            </a:pPr>
            <a:r>
              <a:rPr lang="en-US" dirty="0"/>
              <a:t>- </a:t>
            </a:r>
            <a:r>
              <a:rPr lang="en-US" dirty="0" err="1"/>
              <a:t>plicht</a:t>
            </a:r>
            <a:r>
              <a:rPr lang="en-US" dirty="0"/>
              <a:t> om de </a:t>
            </a:r>
            <a:r>
              <a:rPr lang="en-US" dirty="0" err="1"/>
              <a:t>overheid</a:t>
            </a:r>
            <a:r>
              <a:rPr lang="en-US" dirty="0"/>
              <a:t> de </a:t>
            </a:r>
            <a:r>
              <a:rPr lang="en-US" dirty="0" err="1"/>
              <a:t>juiste</a:t>
            </a:r>
            <a:r>
              <a:rPr lang="en-US" dirty="0"/>
              <a:t> </a:t>
            </a:r>
            <a:r>
              <a:rPr lang="en-US" dirty="0" err="1"/>
              <a:t>gegevens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verstrekken</a:t>
            </a:r>
            <a:r>
              <a:rPr lang="en-US" dirty="0"/>
              <a:t>, </a:t>
            </a:r>
            <a:br>
              <a:rPr lang="en-US" dirty="0"/>
            </a:br>
            <a:r>
              <a:rPr lang="en-US" dirty="0"/>
              <a:t>  </a:t>
            </a:r>
            <a:r>
              <a:rPr lang="en-US" dirty="0" err="1"/>
              <a:t>bv</a:t>
            </a:r>
            <a:r>
              <a:rPr lang="en-US" dirty="0"/>
              <a:t>. </a:t>
            </a:r>
            <a:r>
              <a:rPr lang="en-US" dirty="0" err="1"/>
              <a:t>bij</a:t>
            </a:r>
            <a:r>
              <a:rPr lang="en-US" dirty="0"/>
              <a:t> </a:t>
            </a:r>
            <a:r>
              <a:rPr lang="en-US" dirty="0" err="1"/>
              <a:t>aanvragen</a:t>
            </a:r>
            <a:r>
              <a:rPr lang="en-US" dirty="0"/>
              <a:t> </a:t>
            </a:r>
            <a:r>
              <a:rPr lang="en-US" dirty="0" err="1"/>
              <a:t>uitkering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- </a:t>
            </a:r>
            <a:r>
              <a:rPr lang="en-US" dirty="0" err="1"/>
              <a:t>sollicitatieplicht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- </a:t>
            </a:r>
            <a:r>
              <a:rPr lang="en-US" dirty="0" err="1"/>
              <a:t>leerplicht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- </a:t>
            </a:r>
            <a:r>
              <a:rPr lang="en-US" dirty="0" err="1"/>
              <a:t>plicht</a:t>
            </a:r>
            <a:r>
              <a:rPr lang="en-US" dirty="0"/>
              <a:t> om </a:t>
            </a:r>
            <a:r>
              <a:rPr lang="en-US" dirty="0" err="1"/>
              <a:t>afspraken</a:t>
            </a:r>
            <a:r>
              <a:rPr lang="en-US" dirty="0"/>
              <a:t> met je arts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komen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10202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5A5F9A9-1B9F-6E33-A829-020B8E8866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1104418" cy="1325563"/>
          </a:xfrm>
        </p:spPr>
        <p:txBody>
          <a:bodyPr/>
          <a:lstStyle/>
          <a:p>
            <a:r>
              <a:rPr lang="en-US" dirty="0"/>
              <a:t>Dre </a:t>
            </a:r>
            <a:r>
              <a:rPr lang="en-US" dirty="0" err="1"/>
              <a:t>belangrijke</a:t>
            </a:r>
            <a:r>
              <a:rPr lang="en-US" dirty="0"/>
              <a:t> </a:t>
            </a:r>
            <a:r>
              <a:rPr lang="en-US" dirty="0" err="1"/>
              <a:t>terreinen</a:t>
            </a:r>
            <a:r>
              <a:rPr lang="en-US" dirty="0"/>
              <a:t> in de </a:t>
            </a:r>
            <a:r>
              <a:rPr lang="en-US" dirty="0" err="1"/>
              <a:t>verzorgingsstaat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2236818-F4B5-118F-F87A-F1012018F1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De </a:t>
            </a:r>
            <a:r>
              <a:rPr lang="en-US" dirty="0" err="1"/>
              <a:t>drie</a:t>
            </a:r>
            <a:r>
              <a:rPr lang="en-US" dirty="0"/>
              <a:t> </a:t>
            </a:r>
            <a:r>
              <a:rPr lang="en-US" dirty="0" err="1"/>
              <a:t>terreinen</a:t>
            </a:r>
            <a:r>
              <a:rPr lang="en-US" dirty="0"/>
              <a:t> </a:t>
            </a:r>
            <a:r>
              <a:rPr lang="en-US" dirty="0" err="1"/>
              <a:t>waar</a:t>
            </a:r>
            <a:r>
              <a:rPr lang="en-US" dirty="0"/>
              <a:t> de </a:t>
            </a:r>
            <a:r>
              <a:rPr lang="en-US" dirty="0" err="1"/>
              <a:t>overheid</a:t>
            </a:r>
            <a:r>
              <a:rPr lang="en-US" dirty="0"/>
              <a:t> in de </a:t>
            </a:r>
            <a:r>
              <a:rPr lang="en-US" dirty="0" err="1"/>
              <a:t>Nederlandse</a:t>
            </a:r>
            <a:r>
              <a:rPr lang="en-US" dirty="0"/>
              <a:t> </a:t>
            </a:r>
            <a:r>
              <a:rPr lang="en-US" dirty="0" err="1"/>
              <a:t>verzorgingsstaat</a:t>
            </a:r>
            <a:r>
              <a:rPr lang="en-US" dirty="0"/>
              <a:t>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- </a:t>
            </a:r>
            <a:r>
              <a:rPr lang="en-US" dirty="0" err="1"/>
              <a:t>Onderwijs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- </a:t>
            </a:r>
            <a:r>
              <a:rPr lang="en-US" dirty="0" err="1"/>
              <a:t>Gezondheidszorg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- </a:t>
            </a:r>
            <a:r>
              <a:rPr lang="en-US" dirty="0" err="1"/>
              <a:t>Sociale</a:t>
            </a:r>
            <a:r>
              <a:rPr lang="en-US" dirty="0"/>
              <a:t> </a:t>
            </a:r>
            <a:r>
              <a:rPr lang="en-US" dirty="0" err="1"/>
              <a:t>zekerheid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Zie</a:t>
            </a:r>
            <a:r>
              <a:rPr lang="en-US" dirty="0"/>
              <a:t> </a:t>
            </a:r>
            <a:r>
              <a:rPr lang="en-US" dirty="0" err="1"/>
              <a:t>bron</a:t>
            </a:r>
            <a:r>
              <a:rPr lang="en-US" dirty="0"/>
              <a:t> 22 op </a:t>
            </a:r>
            <a:r>
              <a:rPr lang="en-US" dirty="0" err="1"/>
              <a:t>blz</a:t>
            </a:r>
            <a:r>
              <a:rPr lang="en-US" dirty="0"/>
              <a:t> 156 van het </a:t>
            </a:r>
            <a:r>
              <a:rPr lang="en-US" dirty="0" err="1"/>
              <a:t>lesboek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682286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BC27516-BA3A-ED5F-7E29-414C5AF9A4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Wie </a:t>
            </a:r>
            <a:r>
              <a:rPr lang="en-US" dirty="0" err="1"/>
              <a:t>zorgt</a:t>
            </a:r>
            <a:r>
              <a:rPr lang="en-US" dirty="0"/>
              <a:t> </a:t>
            </a:r>
            <a:r>
              <a:rPr lang="en-US" dirty="0" err="1"/>
              <a:t>voor</a:t>
            </a:r>
            <a:r>
              <a:rPr lang="en-US" dirty="0"/>
              <a:t> </a:t>
            </a:r>
            <a:r>
              <a:rPr lang="en-US" dirty="0" err="1"/>
              <a:t>wie</a:t>
            </a:r>
            <a:r>
              <a:rPr lang="en-US" dirty="0"/>
              <a:t>?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F5A8B06-1152-B7CF-4429-1598C1D56C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Niet</a:t>
            </a:r>
            <a:r>
              <a:rPr lang="en-US" dirty="0"/>
              <a:t> </a:t>
            </a:r>
            <a:r>
              <a:rPr lang="en-US" dirty="0" err="1"/>
              <a:t>alleen</a:t>
            </a:r>
            <a:r>
              <a:rPr lang="en-US" dirty="0"/>
              <a:t> de </a:t>
            </a:r>
            <a:r>
              <a:rPr lang="en-US" dirty="0" err="1"/>
              <a:t>overheid</a:t>
            </a:r>
            <a:r>
              <a:rPr lang="en-US" dirty="0"/>
              <a:t> </a:t>
            </a:r>
            <a:r>
              <a:rPr lang="en-US" dirty="0" err="1"/>
              <a:t>zorgt</a:t>
            </a:r>
            <a:r>
              <a:rPr lang="en-US" dirty="0"/>
              <a:t> </a:t>
            </a:r>
            <a:r>
              <a:rPr lang="en-US" dirty="0" err="1"/>
              <a:t>voor</a:t>
            </a:r>
            <a:r>
              <a:rPr lang="en-US" dirty="0"/>
              <a:t> </a:t>
            </a:r>
            <a:r>
              <a:rPr lang="en-US" dirty="0" err="1"/>
              <a:t>mensen</a:t>
            </a:r>
            <a:r>
              <a:rPr lang="en-US" dirty="0"/>
              <a:t>.</a:t>
            </a:r>
            <a:br>
              <a:rPr lang="en-US" dirty="0"/>
            </a:br>
            <a:endParaRPr lang="en-US" dirty="0"/>
          </a:p>
          <a:p>
            <a:pPr marL="0" indent="0">
              <a:buNone/>
            </a:pPr>
            <a:r>
              <a:rPr lang="en-US" dirty="0"/>
              <a:t>Er </a:t>
            </a:r>
            <a:r>
              <a:rPr lang="en-US" dirty="0" err="1"/>
              <a:t>zijn</a:t>
            </a:r>
            <a:r>
              <a:rPr lang="en-US" dirty="0"/>
              <a:t> </a:t>
            </a:r>
            <a:r>
              <a:rPr lang="en-US" dirty="0" err="1"/>
              <a:t>ook</a:t>
            </a:r>
            <a:r>
              <a:rPr lang="en-US" dirty="0"/>
              <a:t> </a:t>
            </a:r>
            <a:r>
              <a:rPr lang="en-US" dirty="0" err="1"/>
              <a:t>organisaties</a:t>
            </a:r>
            <a:r>
              <a:rPr lang="en-US" dirty="0"/>
              <a:t> die </a:t>
            </a:r>
            <a:r>
              <a:rPr lang="en-US" dirty="0" err="1"/>
              <a:t>hierbij</a:t>
            </a:r>
            <a:r>
              <a:rPr lang="en-US" dirty="0"/>
              <a:t> </a:t>
            </a:r>
            <a:r>
              <a:rPr lang="en-US" dirty="0" err="1"/>
              <a:t>een</a:t>
            </a:r>
            <a:r>
              <a:rPr lang="en-US" dirty="0"/>
              <a:t> – </a:t>
            </a:r>
            <a:r>
              <a:rPr lang="en-US" dirty="0" err="1"/>
              <a:t>belangrijke</a:t>
            </a:r>
            <a:r>
              <a:rPr lang="en-US" dirty="0"/>
              <a:t>- </a:t>
            </a:r>
            <a:r>
              <a:rPr lang="en-US" dirty="0" err="1"/>
              <a:t>rol</a:t>
            </a:r>
            <a:r>
              <a:rPr lang="en-US" dirty="0"/>
              <a:t> </a:t>
            </a:r>
            <a:r>
              <a:rPr lang="en-US" dirty="0" err="1"/>
              <a:t>spelen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/>
              <a:t>Al </a:t>
            </a:r>
            <a:r>
              <a:rPr lang="en-US" dirty="0" err="1"/>
              <a:t>deze</a:t>
            </a:r>
            <a:r>
              <a:rPr lang="en-US" dirty="0"/>
              <a:t> </a:t>
            </a:r>
            <a:r>
              <a:rPr lang="en-US" dirty="0" err="1"/>
              <a:t>organisaties</a:t>
            </a:r>
            <a:r>
              <a:rPr lang="en-US" dirty="0"/>
              <a:t> </a:t>
            </a:r>
            <a:r>
              <a:rPr lang="en-US" dirty="0" err="1"/>
              <a:t>bij</a:t>
            </a:r>
            <a:r>
              <a:rPr lang="en-US" dirty="0"/>
              <a:t> </a:t>
            </a:r>
            <a:r>
              <a:rPr lang="en-US" dirty="0" err="1"/>
              <a:t>elkaar</a:t>
            </a:r>
            <a:r>
              <a:rPr lang="en-US" dirty="0"/>
              <a:t> </a:t>
            </a:r>
            <a:r>
              <a:rPr lang="en-US" dirty="0" err="1"/>
              <a:t>noemen</a:t>
            </a:r>
            <a:r>
              <a:rPr lang="en-US" dirty="0"/>
              <a:t> we het ‘ </a:t>
            </a:r>
            <a:r>
              <a:rPr lang="en-US" dirty="0" err="1"/>
              <a:t>maatschappelijk</a:t>
            </a:r>
            <a:r>
              <a:rPr lang="en-US" dirty="0"/>
              <a:t> </a:t>
            </a:r>
            <a:r>
              <a:rPr lang="en-US" dirty="0" err="1"/>
              <a:t>middenveld</a:t>
            </a:r>
            <a:r>
              <a:rPr lang="en-US" dirty="0"/>
              <a:t>”.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 err="1"/>
              <a:t>Maatschapelijk</a:t>
            </a:r>
            <a:r>
              <a:rPr lang="en-US" b="1" dirty="0"/>
              <a:t> </a:t>
            </a:r>
            <a:r>
              <a:rPr lang="en-US" b="1" dirty="0" err="1"/>
              <a:t>middenveld</a:t>
            </a:r>
            <a:r>
              <a:rPr lang="en-US" b="1" dirty="0"/>
              <a:t>:</a:t>
            </a:r>
            <a:br>
              <a:rPr lang="en-US" b="1" dirty="0"/>
            </a:br>
            <a:r>
              <a:rPr lang="en-US" dirty="0" err="1"/>
              <a:t>organisaties</a:t>
            </a:r>
            <a:r>
              <a:rPr lang="en-US" dirty="0"/>
              <a:t> die </a:t>
            </a:r>
            <a:r>
              <a:rPr lang="en-US" dirty="0" err="1"/>
              <a:t>tussen</a:t>
            </a:r>
            <a:r>
              <a:rPr lang="en-US" dirty="0"/>
              <a:t> de </a:t>
            </a:r>
            <a:r>
              <a:rPr lang="en-US" dirty="0" err="1"/>
              <a:t>overheid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de </a:t>
            </a:r>
            <a:r>
              <a:rPr lang="en-US" dirty="0" err="1"/>
              <a:t>individuele</a:t>
            </a:r>
            <a:r>
              <a:rPr lang="en-US" dirty="0"/>
              <a:t> burger in </a:t>
            </a:r>
            <a:r>
              <a:rPr lang="en-US" dirty="0" err="1"/>
              <a:t>staan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die </a:t>
            </a:r>
            <a:r>
              <a:rPr lang="en-US" dirty="0" err="1"/>
              <a:t>verschillende</a:t>
            </a:r>
            <a:r>
              <a:rPr lang="en-US" dirty="0"/>
              <a:t> </a:t>
            </a:r>
            <a:r>
              <a:rPr lang="en-US" dirty="0" err="1"/>
              <a:t>groepen</a:t>
            </a:r>
            <a:r>
              <a:rPr lang="en-US" dirty="0"/>
              <a:t>, </a:t>
            </a:r>
            <a:r>
              <a:rPr lang="en-US" dirty="0" err="1"/>
              <a:t>meningen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belangen</a:t>
            </a:r>
            <a:r>
              <a:rPr lang="en-US" dirty="0"/>
              <a:t> </a:t>
            </a:r>
            <a:r>
              <a:rPr lang="en-US" dirty="0" err="1"/>
              <a:t>vertegenwoordigen</a:t>
            </a:r>
            <a:r>
              <a:rPr lang="en-US" dirty="0"/>
              <a:t>”.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293913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C07C10C-8199-1039-74B2-138020E4EC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Vrije </a:t>
            </a:r>
            <a:r>
              <a:rPr lang="en-US" dirty="0" err="1"/>
              <a:t>markt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7A96EC7-982D-5E91-FFFA-F84D8BBD76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Veel</a:t>
            </a:r>
            <a:r>
              <a:rPr lang="en-US" dirty="0"/>
              <a:t> </a:t>
            </a:r>
            <a:r>
              <a:rPr lang="en-US" dirty="0" err="1"/>
              <a:t>goederen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diensten</a:t>
            </a:r>
            <a:r>
              <a:rPr lang="en-US" dirty="0"/>
              <a:t> </a:t>
            </a:r>
            <a:r>
              <a:rPr lang="en-US" dirty="0" err="1"/>
              <a:t>worden</a:t>
            </a:r>
            <a:r>
              <a:rPr lang="en-US" dirty="0"/>
              <a:t> in Nederland </a:t>
            </a:r>
            <a:r>
              <a:rPr lang="en-US" dirty="0" err="1"/>
              <a:t>aangeboden</a:t>
            </a:r>
            <a:r>
              <a:rPr lang="en-US" dirty="0"/>
              <a:t> via de </a:t>
            </a:r>
            <a:br>
              <a:rPr lang="en-US" dirty="0"/>
            </a:br>
            <a:r>
              <a:rPr lang="en-US" dirty="0"/>
              <a:t>‘ </a:t>
            </a:r>
            <a:r>
              <a:rPr lang="en-US" dirty="0" err="1"/>
              <a:t>vrije</a:t>
            </a:r>
            <a:r>
              <a:rPr lang="en-US" dirty="0"/>
              <a:t> </a:t>
            </a:r>
            <a:r>
              <a:rPr lang="en-US" dirty="0" err="1"/>
              <a:t>markt</a:t>
            </a:r>
            <a:r>
              <a:rPr lang="en-US" dirty="0"/>
              <a:t>’.</a:t>
            </a:r>
            <a:br>
              <a:rPr lang="en-US" dirty="0"/>
            </a:br>
            <a:endParaRPr lang="en-US" dirty="0"/>
          </a:p>
          <a:p>
            <a:pPr marL="0" indent="0">
              <a:buNone/>
            </a:pPr>
            <a:r>
              <a:rPr lang="en-US" b="1" dirty="0"/>
              <a:t>Vrije </a:t>
            </a:r>
            <a:r>
              <a:rPr lang="en-US" b="1" dirty="0" err="1"/>
              <a:t>markt</a:t>
            </a:r>
            <a:r>
              <a:rPr lang="en-US" b="1" dirty="0"/>
              <a:t>:</a:t>
            </a:r>
            <a:br>
              <a:rPr lang="en-US" b="1" dirty="0"/>
            </a:br>
            <a:r>
              <a:rPr lang="en-US" dirty="0"/>
              <a:t>“ De </a:t>
            </a:r>
            <a:r>
              <a:rPr lang="en-US" dirty="0" err="1"/>
              <a:t>prijs</a:t>
            </a:r>
            <a:r>
              <a:rPr lang="en-US" dirty="0"/>
              <a:t> van </a:t>
            </a:r>
            <a:r>
              <a:rPr lang="en-US" dirty="0" err="1"/>
              <a:t>goederen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diensten</a:t>
            </a:r>
            <a:r>
              <a:rPr lang="en-US" dirty="0"/>
              <a:t> </a:t>
            </a:r>
            <a:r>
              <a:rPr lang="en-US" dirty="0" err="1"/>
              <a:t>komt</a:t>
            </a:r>
            <a:r>
              <a:rPr lang="en-US" dirty="0"/>
              <a:t> tot stand door </a:t>
            </a:r>
            <a:r>
              <a:rPr lang="en-US" dirty="0" err="1"/>
              <a:t>vraag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aanbod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de </a:t>
            </a:r>
            <a:r>
              <a:rPr lang="en-US" dirty="0" err="1"/>
              <a:t>overheid</a:t>
            </a:r>
            <a:r>
              <a:rPr lang="en-US" dirty="0"/>
              <a:t> </a:t>
            </a:r>
            <a:r>
              <a:rPr lang="en-US" dirty="0" err="1"/>
              <a:t>stelt</a:t>
            </a:r>
            <a:r>
              <a:rPr lang="en-US" dirty="0"/>
              <a:t> </a:t>
            </a:r>
            <a:r>
              <a:rPr lang="en-US" dirty="0" err="1"/>
              <a:t>alleen</a:t>
            </a:r>
            <a:r>
              <a:rPr lang="en-US" dirty="0"/>
              <a:t> </a:t>
            </a:r>
            <a:r>
              <a:rPr lang="en-US" dirty="0" err="1"/>
              <a:t>kaders</a:t>
            </a:r>
            <a:r>
              <a:rPr lang="en-US" dirty="0"/>
              <a:t> met </a:t>
            </a:r>
            <a:r>
              <a:rPr lang="en-US" dirty="0" err="1"/>
              <a:t>behulp</a:t>
            </a:r>
            <a:r>
              <a:rPr lang="en-US" dirty="0"/>
              <a:t> van </a:t>
            </a:r>
            <a:r>
              <a:rPr lang="en-US" dirty="0" err="1"/>
              <a:t>wetten</a:t>
            </a:r>
            <a:r>
              <a:rPr lang="en-US" dirty="0"/>
              <a:t>”.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78159610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530</Words>
  <Application>Microsoft Office PowerPoint</Application>
  <PresentationFormat>Breedbeeld</PresentationFormat>
  <Paragraphs>59</Paragraphs>
  <Slides>9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Kantoorthema</vt:lpstr>
      <vt:lpstr>H5.1: Wat is een verzorgingsstaat?</vt:lpstr>
      <vt:lpstr>Wat is een verzorgingsstaat?</vt:lpstr>
      <vt:lpstr>Risico’s delen: De solidariteitsgedachte</vt:lpstr>
      <vt:lpstr>De verzorgingsstaat en de kernwaarden</vt:lpstr>
      <vt:lpstr>Rechten en plichten</vt:lpstr>
      <vt:lpstr>Rechten en plichten</vt:lpstr>
      <vt:lpstr>Dre belangrijke terreinen in de verzorgingsstaat</vt:lpstr>
      <vt:lpstr>Wie zorgt voor wie?</vt:lpstr>
      <vt:lpstr>Vrije markt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H5.1: Wat is een verzorgingsstaat?</dc:title>
  <dc:creator>Fluitsma, D.W.P.M. (Daniel)</dc:creator>
  <cp:lastModifiedBy>Fluitsma, D.W.P.M. (Daniel)</cp:lastModifiedBy>
  <cp:revision>1</cp:revision>
  <dcterms:created xsi:type="dcterms:W3CDTF">2023-11-13T07:32:52Z</dcterms:created>
  <dcterms:modified xsi:type="dcterms:W3CDTF">2024-02-09T09:05:20Z</dcterms:modified>
</cp:coreProperties>
</file>